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82B5-A1E0-4F1E-97F6-00984D5C679A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DBD0-7514-45E1-AB7C-4B6A365ED3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../clipboard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4348" y="857232"/>
            <a:ext cx="7772400" cy="1470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Рослинні символи українців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4" cstate="print"/>
          <a:srcRect l="7327" t="23958" r="8851" b="8333"/>
          <a:stretch>
            <a:fillRect/>
          </a:stretch>
        </p:blipFill>
        <p:spPr>
          <a:xfrm>
            <a:off x="2643174" y="1857364"/>
            <a:ext cx="3505957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714356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Соняшник</a:t>
            </a:r>
            <a:r>
              <a:rPr lang="uk-UA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20" y="1500174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Соняшник символізує Батьківщину: як соняшник повертає за Сонцем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свою</a:t>
            </a: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голову, так і людина думкою, словом і ділом звернена до своєї Вітчизни.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Як</a:t>
            </a: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Сонце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соняшника – </a:t>
            </a: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    єдиний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незамінний </a:t>
            </a: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    орієнтир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так і для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людини </a:t>
            </a:r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Батьківщина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єдина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endParaRPr lang="uk-UA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найвища цінність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0_7d898_9ed59251_XXL.jpg"/>
          <p:cNvPicPr>
            <a:picLocks noChangeAspect="1"/>
          </p:cNvPicPr>
          <p:nvPr/>
        </p:nvPicPr>
        <p:blipFill>
          <a:blip r:embed="rId3"/>
          <a:srcRect t="2808" r="20052"/>
          <a:stretch>
            <a:fillRect/>
          </a:stretch>
        </p:blipFill>
        <p:spPr>
          <a:xfrm>
            <a:off x="214282" y="3357562"/>
            <a:ext cx="3570938" cy="268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Yalovue\Desktop\2012-09-18_1405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21966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Символи - святині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07154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віки пронесли українці любов до різних речей, тварин, а особливо рослин, тому що з давніх-давен вважали їх святинями свого народу. Їхні образи використовувалися в обрядах і звичаях, в пісенній народній творчості. Їх вишивали на рушниках, сорочках, серветках 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Часто вони приходять до нас із легенд.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571480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Символи - святині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1285860"/>
            <a:ext cx="7500990" cy="26146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Калина, верба, дуб, вишня, барвінок, чорнобривці, любисток, соняшник, мальви..  здавна уособлюють красу нашої України, духовну міць народу, засвідчують любов до рідної землі.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a066092760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4357694"/>
            <a:ext cx="2298688" cy="1676733"/>
          </a:xfrm>
          <a:prstGeom prst="rect">
            <a:avLst/>
          </a:prstGeom>
        </p:spPr>
      </p:pic>
      <p:pic>
        <p:nvPicPr>
          <p:cNvPr id="9" name="Рисунок 8" descr="repphoto_265_2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857628"/>
            <a:ext cx="1390901" cy="1857388"/>
          </a:xfrm>
          <a:prstGeom prst="rect">
            <a:avLst/>
          </a:prstGeom>
        </p:spPr>
      </p:pic>
      <p:pic>
        <p:nvPicPr>
          <p:cNvPr id="10" name="Рисунок 9" descr="1273309073_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286256"/>
            <a:ext cx="2285984" cy="1714488"/>
          </a:xfrm>
          <a:prstGeom prst="rect">
            <a:avLst/>
          </a:prstGeom>
        </p:spPr>
      </p:pic>
      <p:pic>
        <p:nvPicPr>
          <p:cNvPr id="11" name="Рисунок 10" descr="Vinca_minor_flower.jpg"/>
          <p:cNvPicPr>
            <a:picLocks noChangeAspect="1"/>
          </p:cNvPicPr>
          <p:nvPr/>
        </p:nvPicPr>
        <p:blipFill>
          <a:blip r:embed="rId6"/>
          <a:srcRect l="19890" t="9218" r="15784" b="6406"/>
          <a:stretch>
            <a:fillRect/>
          </a:stretch>
        </p:blipFill>
        <p:spPr>
          <a:xfrm>
            <a:off x="7286644" y="3643314"/>
            <a:ext cx="1643074" cy="2097541"/>
          </a:xfrm>
          <a:prstGeom prst="rect">
            <a:avLst/>
          </a:prstGeom>
        </p:spPr>
      </p:pic>
      <p:pic>
        <p:nvPicPr>
          <p:cNvPr id="7" name="Рисунок 6" descr="0_6352b_7c60e472_X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786190"/>
            <a:ext cx="1857360" cy="1393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71480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Калина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214422"/>
            <a:ext cx="8229600" cy="4829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 українській народній творчості калина символізує мужність і незламність духу в боротьбі за незалежність рідного краю, благородний порив виборювати та відстоювати свободу й гідність                                                людську.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Цілу довгу холодну зиму палахкотять рубіновим намистом  на калині яскраво-червоні плоди. А коли уважно глянути на зернину, вийняту з ягоди, то можна побачити, що вона нагадує маленьке серце.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Thumbnail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1285860"/>
            <a:ext cx="4579770" cy="3062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8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Калина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1538" y="1071546"/>
            <a:ext cx="7372344" cy="475775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Шість віків ходить по світу легенда, що краплини дівочої крові, які бризкали з-під ворожого ятагана, були підхоплені вітром, рознесені по лісах і долах, по берегах рік озер... І де вони падали, там зростали кущі червоної калини. А  на місці порубаних дівочих тіл виросли  кущі калини –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“гордовини”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червоними та чорними, мов запечені краплини дівочої крові, ягодами. З тих пір і ростуть кущі   калини то над </a:t>
            </a: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водою, то попід лісом, то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десь над яром, а то й біля могили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примостяться, навіваючи журбу, смуток,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спогади. </a:t>
            </a: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rgbClr val="42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0563861.jpg"/>
          <p:cNvPicPr>
            <a:picLocks noChangeAspect="1"/>
          </p:cNvPicPr>
          <p:nvPr/>
        </p:nvPicPr>
        <p:blipFill>
          <a:blip r:embed="rId3"/>
          <a:srcRect l="13157" t="5941" r="13534"/>
          <a:stretch>
            <a:fillRect/>
          </a:stretch>
        </p:blipFill>
        <p:spPr>
          <a:xfrm flipH="1">
            <a:off x="6357918" y="3929066"/>
            <a:ext cx="278608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571480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Верба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357298"/>
            <a:ext cx="7658096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Верба є природним фільтром. Недаремно люди найчастіше беруть воду біля криниць, поруч з якими росте верба.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Ця рослина - народний                                         прогностик. У жарку погоду                                                  вона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“плаче”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це говорить                                                про те, що погода ще буде                                                      сонячна і тепла.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Людям із затяжною хворобою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допомагала верба, їхній одяг вивішували на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вербових гілках, поки він не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зтлівав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пропаде одяг – пропаде і хвороба. 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00760" y="2071678"/>
            <a:ext cx="2714612" cy="2714644"/>
            <a:chOff x="3341326" y="1357298"/>
            <a:chExt cx="3731004" cy="3857636"/>
          </a:xfrm>
        </p:grpSpPr>
        <p:pic>
          <p:nvPicPr>
            <p:cNvPr id="8" name="Рисунок 7" descr="repphoto_265_2482.jpg"/>
            <p:cNvPicPr>
              <a:picLocks noChangeAspect="1"/>
            </p:cNvPicPr>
            <p:nvPr/>
          </p:nvPicPr>
          <p:blipFill>
            <a:blip r:embed="rId3"/>
            <a:srcRect r="2705" b="26041"/>
            <a:stretch>
              <a:fillRect/>
            </a:stretch>
          </p:blipFill>
          <p:spPr>
            <a:xfrm>
              <a:off x="3341326" y="1357298"/>
              <a:ext cx="3659566" cy="3714776"/>
            </a:xfrm>
            <a:prstGeom prst="rect">
              <a:avLst/>
            </a:prstGeom>
          </p:spPr>
        </p:pic>
        <p:pic>
          <p:nvPicPr>
            <p:cNvPr id="11" name="Рисунок 10" descr="colodec_thumb.jpg"/>
            <p:cNvPicPr/>
            <p:nvPr/>
          </p:nvPicPr>
          <p:blipFill>
            <a:blip r:embed="rId4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:lc="http://schemas.openxmlformats.org/drawingml/2006/lockedCanvas" xmlns="">
                    <a14:imgLayer r:embed="rId5">
                      <a14:imgEffect>
                        <a14:backgroundRemoval t="0" b="93333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86380" y="3643314"/>
              <a:ext cx="1785950" cy="1571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571480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Верба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285860"/>
            <a:ext cx="8229600" cy="44720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Вздовж доріг, понад ставками і річками, біля хат – скрізь вона була прикрасою українського села.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“Верба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біля криниці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будеш мати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п´яниці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верба коло городу – 			відверне шкоду, верба біля 			брами – Господь з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вами”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   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так говорили в народі. 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571876"/>
            <a:ext cx="2214578" cy="22920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28604"/>
            <a:ext cx="8229600" cy="9890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Чорнобривці    </a:t>
            </a:r>
            <a:r>
              <a:rPr kumimoji="0" lang="uk-UA" sz="44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1000108"/>
            <a:ext cx="8229600" cy="4829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Чорнобривці – з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давніх-давен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прикрашали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сільські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подвір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і так органічно ввійшли в сільський колорит,  що їх стали вважати символом України. Вони згадані в ряді художніх творів, народних і сучасних піснях, казках, бувальщинах та вишиванках. На сьогоднішній день вони є головною прикрасою  			не лише сільської місцевості, 			але й міської, тому що дають  			яскраві, соковиті кольори  				протягом літа і осені.  </a:t>
            </a:r>
          </a:p>
        </p:txBody>
      </p:sp>
      <p:pic>
        <p:nvPicPr>
          <p:cNvPr id="5" name="Рисунок 4" descr="чорнобри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000504"/>
            <a:ext cx="2286016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осенние7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2"/>
            <a:ext cx="6858001" cy="914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857232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b="1" i="1" dirty="0" smtClean="0">
                <a:solidFill>
                  <a:srgbClr val="C00000"/>
                </a:solidFill>
              </a:rPr>
              <a:t>	Чорнобривці </a:t>
            </a:r>
            <a:r>
              <a:rPr lang="uk-UA" sz="3200">
                <a:solidFill>
                  <a:srgbClr val="C00000"/>
                </a:solidFill>
              </a:rPr>
              <a:t>виділяють </a:t>
            </a:r>
            <a:r>
              <a:rPr lang="uk-UA" sz="3200" smtClean="0">
                <a:solidFill>
                  <a:srgbClr val="C00000"/>
                </a:solidFill>
              </a:rPr>
              <a:t>     речовину</a:t>
            </a:r>
            <a:r>
              <a:rPr lang="uk-UA" sz="3200" dirty="0" smtClean="0">
                <a:solidFill>
                  <a:srgbClr val="C00000"/>
                </a:solidFill>
              </a:rPr>
              <a:t>, яка вбиває мікроскопічних </a:t>
            </a:r>
            <a:r>
              <a:rPr lang="uk-UA" sz="3200" dirty="0">
                <a:solidFill>
                  <a:srgbClr val="C00000"/>
                </a:solidFill>
              </a:rPr>
              <a:t>черв'яків </a:t>
            </a:r>
            <a:r>
              <a:rPr lang="uk-UA" sz="3200" dirty="0" smtClean="0">
                <a:solidFill>
                  <a:srgbClr val="C00000"/>
                </a:solidFill>
              </a:rPr>
              <a:t>, </a:t>
            </a:r>
            <a:r>
              <a:rPr lang="uk-UA" sz="3200" dirty="0">
                <a:solidFill>
                  <a:srgbClr val="C00000"/>
                </a:solidFill>
              </a:rPr>
              <a:t>що висмоктують соки з полуниці і садової суниці, картоплі та інших рослин</a:t>
            </a:r>
            <a:r>
              <a:rPr lang="uk-UA" sz="3200" dirty="0" smtClean="0">
                <a:solidFill>
                  <a:srgbClr val="C00000"/>
                </a:solidFill>
              </a:rPr>
              <a:t>.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0_57382_e887442_XL.jpeg"/>
          <p:cNvPicPr>
            <a:picLocks noChangeAspect="1"/>
          </p:cNvPicPr>
          <p:nvPr/>
        </p:nvPicPr>
        <p:blipFill>
          <a:blip r:embed="rId3"/>
          <a:srcRect l="11719" r="10937" b="73504"/>
          <a:stretch>
            <a:fillRect/>
          </a:stretch>
        </p:blipFill>
        <p:spPr>
          <a:xfrm>
            <a:off x="1000100" y="3929066"/>
            <a:ext cx="70723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Yalovue</dc:creator>
  <cp:lastModifiedBy>Yalovue</cp:lastModifiedBy>
  <cp:revision>14</cp:revision>
  <dcterms:created xsi:type="dcterms:W3CDTF">2012-09-18T09:10:54Z</dcterms:created>
  <dcterms:modified xsi:type="dcterms:W3CDTF">2012-09-18T11:24:32Z</dcterms:modified>
</cp:coreProperties>
</file>