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1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0BA8-ABCA-4F72-9EA5-00E538103E20}" type="datetimeFigureOut">
              <a:rPr lang="ru-RU" smtClean="0"/>
              <a:t>04.09.2011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B017-AD68-4983-BB72-4C54E666B5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357298"/>
            <a:ext cx="57150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8B19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Звичайні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8B19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дроби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8B19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5">
                    <a:lumMod val="75000"/>
                  </a:schemeClr>
                </a:solidFill>
              </a:rPr>
              <a:t>Миролюбівська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 середня загальноосвітня школа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0063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</a:rPr>
              <a:t>Вчитель математики </a:t>
            </a:r>
          </a:p>
          <a:p>
            <a:r>
              <a:rPr lang="uk-UA" sz="2400" i="1" dirty="0" smtClean="0">
                <a:solidFill>
                  <a:srgbClr val="0070C0"/>
                </a:solidFill>
              </a:rPr>
              <a:t>Ялова Тетяна Анатоліївна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8055"/>
          <a:stretch>
            <a:fillRect/>
          </a:stretch>
        </p:blipFill>
        <p:spPr bwMode="auto">
          <a:xfrm>
            <a:off x="214283" y="3786190"/>
            <a:ext cx="4649482" cy="28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500042"/>
            <a:ext cx="4929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Ми </a:t>
            </a:r>
            <a:r>
              <a:rPr lang="uk-UA" sz="2800" dirty="0" err="1" smtClean="0"/>
              <a:t>вивчаєм</a:t>
            </a:r>
            <a:r>
              <a:rPr lang="uk-UA" sz="2800" dirty="0" smtClean="0"/>
              <a:t> дріб звичайний,</a:t>
            </a:r>
          </a:p>
          <a:p>
            <a:r>
              <a:rPr lang="uk-UA" sz="2800" dirty="0" err="1" smtClean="0"/>
              <a:t>Фантазуєм</a:t>
            </a:r>
            <a:r>
              <a:rPr lang="uk-UA" sz="2800" dirty="0" smtClean="0"/>
              <a:t> надзвичайно:</a:t>
            </a:r>
          </a:p>
          <a:p>
            <a:r>
              <a:rPr lang="uk-UA" sz="2800" dirty="0" smtClean="0"/>
              <a:t>Куди погляд наш </a:t>
            </a:r>
            <a:r>
              <a:rPr lang="uk-UA" sz="2800" dirty="0" err="1" smtClean="0"/>
              <a:t>впаде-</a:t>
            </a:r>
            <a:endParaRPr lang="uk-UA" sz="2800" dirty="0" smtClean="0"/>
          </a:p>
          <a:p>
            <a:r>
              <a:rPr lang="uk-UA" sz="2800" dirty="0" smtClean="0"/>
              <a:t>Загадкове щось знайде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 rot="19006425">
            <a:off x="221268" y="292715"/>
            <a:ext cx="3143272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5"/>
          </p:cNvCxnSpPr>
          <p:nvPr/>
        </p:nvCxnSpPr>
        <p:spPr>
          <a:xfrm rot="16200000" flipH="1">
            <a:off x="1744257" y="293468"/>
            <a:ext cx="97294" cy="31417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285852" y="357166"/>
          <a:ext cx="1152525" cy="1727200"/>
        </p:xfrm>
        <a:graphic>
          <a:graphicData uri="http://schemas.openxmlformats.org/presentationml/2006/ole">
            <p:oleObj spid="_x0000_s2050" name="Формула" r:id="rId3" imgW="152280" imgH="39348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285992"/>
            <a:ext cx="4276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7286644" y="2285992"/>
          <a:ext cx="1152525" cy="1727200"/>
        </p:xfrm>
        <a:graphic>
          <a:graphicData uri="http://schemas.openxmlformats.org/presentationml/2006/ole">
            <p:oleObj spid="_x0000_s2051" name="Формула" r:id="rId5" imgW="152280" imgH="393480" progId="Equation.3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3797514" cy="253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2214546" y="3643314"/>
          <a:ext cx="1152525" cy="1727200"/>
        </p:xfrm>
        <a:graphic>
          <a:graphicData uri="http://schemas.openxmlformats.org/presentationml/2006/ole">
            <p:oleObj spid="_x0000_s2054" name="Формула" r:id="rId7" imgW="152280" imgH="393480" progId="Equation.3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4214810" y="2357430"/>
          <a:ext cx="1152525" cy="1727200"/>
        </p:xfrm>
        <a:graphic>
          <a:graphicData uri="http://schemas.openxmlformats.org/presentationml/2006/ole">
            <p:oleObj spid="_x0000_s2055" name="Формула" r:id="rId8" imgW="152280" imgH="39348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143372" y="5643578"/>
            <a:ext cx="39928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Назвіть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декілька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префіксом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18055"/>
          <a:stretch>
            <a:fillRect/>
          </a:stretch>
        </p:blipFill>
        <p:spPr bwMode="auto">
          <a:xfrm>
            <a:off x="0" y="0"/>
            <a:ext cx="4500562" cy="276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2815" t="18055" r="14292"/>
          <a:stretch>
            <a:fillRect/>
          </a:stretch>
        </p:blipFill>
        <p:spPr bwMode="auto">
          <a:xfrm>
            <a:off x="4786314" y="3786190"/>
            <a:ext cx="36433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8291" t="18055" r="16426" b="1356"/>
          <a:stretch>
            <a:fillRect/>
          </a:stretch>
        </p:blipFill>
        <p:spPr bwMode="auto">
          <a:xfrm>
            <a:off x="0" y="3907255"/>
            <a:ext cx="3675295" cy="295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l="28125" t="16666" r="10416" b="4166"/>
          <a:stretch>
            <a:fillRect/>
          </a:stretch>
        </p:blipFill>
        <p:spPr bwMode="auto">
          <a:xfrm>
            <a:off x="5429224" y="0"/>
            <a:ext cx="3714776" cy="35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071810"/>
            <a:ext cx="809516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чого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залежить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частини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?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1705239" cy="18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28600" y="3200400"/>
            <a:ext cx="2667000" cy="4762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Дробова риска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357586" cy="281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1066680">
            <a:off x="2933225" y="4837006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знаменник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20528239">
            <a:off x="2932927" y="1909874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чисельник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214422"/>
            <a:ext cx="115929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0" b="1" dirty="0">
                <a:solidFill>
                  <a:srgbClr val="C00000"/>
                </a:solidFill>
              </a:rPr>
              <a:t>5</a:t>
            </a:r>
            <a:endParaRPr lang="ru-RU" sz="15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3429000"/>
            <a:ext cx="15001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0" b="1" dirty="0">
                <a:solidFill>
                  <a:srgbClr val="C00000"/>
                </a:solidFill>
              </a:rPr>
              <a:t>9</a:t>
            </a:r>
            <a:endParaRPr lang="ru-RU" sz="15000" b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715000" y="5867400"/>
            <a:ext cx="3429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Читаємо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п’ять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дев’ятих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072198" y="3214686"/>
            <a:ext cx="2667000" cy="4762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Дробова риска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714488"/>
            <a:ext cx="50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rgbClr val="0070C0"/>
                </a:solidFill>
              </a:rPr>
              <a:t>5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000636"/>
            <a:ext cx="1214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>
                <a:solidFill>
                  <a:srgbClr val="0070C0"/>
                </a:solidFill>
              </a:rPr>
              <a:t>9</a:t>
            </a:r>
            <a:endParaRPr lang="ru-RU" sz="10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j03567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42910" y="5929330"/>
            <a:ext cx="723300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rgbClr val="FF0000"/>
                </a:solidFill>
              </a:rPr>
              <a:t>Чисельник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вказує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таких </a:t>
            </a:r>
            <a:r>
              <a:rPr lang="ru-RU" sz="2800" b="1" dirty="0" err="1" smtClean="0"/>
              <a:t>частин</a:t>
            </a:r>
            <a:r>
              <a:rPr lang="ru-RU" sz="2800" b="1" dirty="0" smtClean="0"/>
              <a:t> взяли</a:t>
            </a:r>
            <a:endParaRPr lang="ru-RU" sz="2800" b="1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14282" y="4929198"/>
            <a:ext cx="892971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rgbClr val="FF0000"/>
                </a:solidFill>
              </a:rPr>
              <a:t>Знаменник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вказує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рівних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розділили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857884" y="1285860"/>
            <a:ext cx="1843087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</a:rPr>
              <a:t>чисельник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857884" y="2357430"/>
            <a:ext cx="167225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</a:rPr>
              <a:t>знаменник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3714744" y="3143248"/>
            <a:ext cx="1285884" cy="134302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98" name="Object 37"/>
          <p:cNvGraphicFramePr>
            <a:graphicFrameLocks noChangeAspect="1"/>
          </p:cNvGraphicFramePr>
          <p:nvPr/>
        </p:nvGraphicFramePr>
        <p:xfrm>
          <a:off x="1571625" y="3500438"/>
          <a:ext cx="809625" cy="1081087"/>
        </p:xfrm>
        <a:graphic>
          <a:graphicData uri="http://schemas.openxmlformats.org/presentationml/2006/ole">
            <p:oleObj spid="_x0000_s4098" name="Формула" r:id="rId4" imgW="152280" imgH="393480" progId="Equation.3">
              <p:embed/>
            </p:oleObj>
          </a:graphicData>
        </a:graphic>
      </p:graphicFrame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285984" y="3143248"/>
            <a:ext cx="1325582" cy="134461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928662" y="3143248"/>
            <a:ext cx="1271590" cy="134302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099" name="Object 37"/>
          <p:cNvGraphicFramePr>
            <a:graphicFrameLocks noChangeAspect="1"/>
          </p:cNvGraphicFramePr>
          <p:nvPr/>
        </p:nvGraphicFramePr>
        <p:xfrm>
          <a:off x="4786313" y="1000108"/>
          <a:ext cx="1571007" cy="2097755"/>
        </p:xfrm>
        <a:graphic>
          <a:graphicData uri="http://schemas.openxmlformats.org/presentationml/2006/ole">
            <p:oleObj spid="_x0000_s4099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4100" name="Object 37"/>
          <p:cNvGraphicFramePr>
            <a:graphicFrameLocks noChangeAspect="1"/>
          </p:cNvGraphicFramePr>
          <p:nvPr/>
        </p:nvGraphicFramePr>
        <p:xfrm>
          <a:off x="1785918" y="1785926"/>
          <a:ext cx="1096984" cy="1464796"/>
        </p:xfrm>
        <a:graphic>
          <a:graphicData uri="http://schemas.openxmlformats.org/presentationml/2006/ole">
            <p:oleObj spid="_x0000_s4100" name="Формула" r:id="rId6" imgW="1522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576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 дроби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122" name="Object 31"/>
          <p:cNvGraphicFramePr>
            <a:graphicFrameLocks noChangeAspect="1"/>
          </p:cNvGraphicFramePr>
          <p:nvPr/>
        </p:nvGraphicFramePr>
        <p:xfrm>
          <a:off x="714348" y="1643050"/>
          <a:ext cx="1225553" cy="2209131"/>
        </p:xfrm>
        <a:graphic>
          <a:graphicData uri="http://schemas.openxmlformats.org/presentationml/2006/ole">
            <p:oleObj spid="_x0000_s5122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071934" y="1785926"/>
          <a:ext cx="857246" cy="2184414"/>
        </p:xfrm>
        <a:graphic>
          <a:graphicData uri="http://schemas.openxmlformats.org/presentationml/2006/ole">
            <p:oleObj spid="_x0000_s5123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2428860" y="1643050"/>
          <a:ext cx="858843" cy="2212846"/>
        </p:xfrm>
        <a:graphic>
          <a:graphicData uri="http://schemas.openxmlformats.org/presentationml/2006/ole">
            <p:oleObj spid="_x0000_s5124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5643570" y="1714488"/>
          <a:ext cx="914400" cy="2343150"/>
        </p:xfrm>
        <a:graphic>
          <a:graphicData uri="http://schemas.openxmlformats.org/presentationml/2006/ole">
            <p:oleObj spid="_x0000_s5125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7358082" y="1643050"/>
          <a:ext cx="914400" cy="2343150"/>
        </p:xfrm>
        <a:graphic>
          <a:graphicData uri="http://schemas.openxmlformats.org/presentationml/2006/ole">
            <p:oleObj spid="_x0000_s5126" name="Формула" r:id="rId7" imgW="1522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57554" y="357166"/>
            <a:ext cx="1593850" cy="1501775"/>
            <a:chOff x="2165" y="70"/>
            <a:chExt cx="1004" cy="94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165" y="70"/>
              <a:ext cx="1004" cy="680"/>
              <a:chOff x="4635" y="2220"/>
              <a:chExt cx="1770" cy="1200"/>
            </a:xfrm>
          </p:grpSpPr>
          <p:sp>
            <p:nvSpPr>
              <p:cNvPr id="5" name="Rectangle 11"/>
              <p:cNvSpPr>
                <a:spLocks noChangeArrowheads="1"/>
              </p:cNvSpPr>
              <p:nvPr/>
            </p:nvSpPr>
            <p:spPr bwMode="auto">
              <a:xfrm>
                <a:off x="4635" y="3120"/>
                <a:ext cx="1770" cy="3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4635" y="2820"/>
                <a:ext cx="1770" cy="3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4635" y="2520"/>
                <a:ext cx="1770" cy="300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4635" y="2220"/>
                <a:ext cx="1770" cy="300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2165" y="728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Украина</a:t>
              </a: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85720" y="357166"/>
            <a:ext cx="1581150" cy="1504950"/>
            <a:chOff x="471" y="68"/>
            <a:chExt cx="996" cy="948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471" y="68"/>
              <a:ext cx="996" cy="690"/>
              <a:chOff x="609" y="888"/>
              <a:chExt cx="702" cy="486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609" y="888"/>
                <a:ext cx="702" cy="16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609" y="1212"/>
                <a:ext cx="702" cy="16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609" y="1050"/>
                <a:ext cx="702" cy="16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609" y="888"/>
                <a:ext cx="702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5" y="728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Австрия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500826" y="357166"/>
            <a:ext cx="1714500" cy="1533525"/>
            <a:chOff x="462" y="1122"/>
            <a:chExt cx="1080" cy="966"/>
          </a:xfrm>
        </p:grpSpPr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464" y="1122"/>
              <a:ext cx="1004" cy="680"/>
              <a:chOff x="768" y="1794"/>
              <a:chExt cx="708" cy="480"/>
            </a:xfrm>
          </p:grpSpPr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768" y="2154"/>
                <a:ext cx="708" cy="1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768" y="2034"/>
                <a:ext cx="708" cy="1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768" y="1914"/>
                <a:ext cx="708" cy="12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768" y="1794"/>
                <a:ext cx="708" cy="120"/>
              </a:xfrm>
              <a:prstGeom prst="rect">
                <a:avLst/>
              </a:prstGeom>
              <a:solidFill>
                <a:srgbClr val="CC0066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462" y="1800"/>
              <a:ext cx="1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Маврикий</a:t>
              </a: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/>
          <a:srcRect l="11310" t="10876" r="9616" b="10878"/>
          <a:stretch>
            <a:fillRect/>
          </a:stretch>
        </p:blipFill>
        <p:spPr bwMode="auto">
          <a:xfrm>
            <a:off x="5857884" y="3571876"/>
            <a:ext cx="30083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 l="7391" t="2483" r="5553" b="6587"/>
          <a:stretch>
            <a:fillRect/>
          </a:stretch>
        </p:blipFill>
        <p:spPr>
          <a:xfrm>
            <a:off x="428596" y="3571876"/>
            <a:ext cx="3384550" cy="3024188"/>
          </a:xfrm>
          <a:prstGeom prst="rect">
            <a:avLst/>
          </a:prstGeom>
          <a:noFill/>
          <a:ln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/>
          <a:srcRect l="6691" t="10933" r="9926" b="8842"/>
          <a:stretch>
            <a:fillRect/>
          </a:stretch>
        </p:blipFill>
        <p:spPr bwMode="auto">
          <a:xfrm>
            <a:off x="3571868" y="2714620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75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Yalovue</dc:creator>
  <cp:lastModifiedBy>Yalovue</cp:lastModifiedBy>
  <cp:revision>22</cp:revision>
  <dcterms:created xsi:type="dcterms:W3CDTF">2011-09-04T14:16:15Z</dcterms:created>
  <dcterms:modified xsi:type="dcterms:W3CDTF">2011-09-04T17:53:39Z</dcterms:modified>
</cp:coreProperties>
</file>