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8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24C4-DA72-434A-BBD0-BF019954539A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133E-64C3-4C2D-9F87-174BA33789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217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88" y="2051721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err="1">
                <a:solidFill>
                  <a:srgbClr val="FF0000"/>
                </a:solidFill>
              </a:rPr>
              <a:t>Піранська</a:t>
            </a:r>
            <a:r>
              <a:rPr lang="uk-UA" sz="2400" i="1" dirty="0">
                <a:solidFill>
                  <a:srgbClr val="FF0000"/>
                </a:solidFill>
              </a:rPr>
              <a:t> Світлана Вікторівна,</a:t>
            </a:r>
          </a:p>
          <a:p>
            <a:pPr algn="ctr"/>
            <a:r>
              <a:rPr lang="uk-UA" sz="2400" i="1" dirty="0">
                <a:solidFill>
                  <a:srgbClr val="FF0000"/>
                </a:solidFill>
              </a:rPr>
              <a:t>вчитель історії та правознавства</a:t>
            </a:r>
          </a:p>
          <a:p>
            <a:pPr algn="ctr"/>
            <a:r>
              <a:rPr lang="uk-UA" sz="2400" i="1" dirty="0" err="1">
                <a:solidFill>
                  <a:srgbClr val="FF0000"/>
                </a:solidFill>
              </a:rPr>
              <a:t>Миролюбівської</a:t>
            </a:r>
            <a:r>
              <a:rPr lang="uk-UA" sz="2400" i="1" dirty="0">
                <a:solidFill>
                  <a:srgbClr val="FF0000"/>
                </a:solidFill>
              </a:rPr>
              <a:t> СЗШ</a:t>
            </a:r>
          </a:p>
          <a:p>
            <a:r>
              <a:rPr lang="uk-UA" dirty="0"/>
              <a:t> 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</a:rPr>
              <a:t>Проблема: «Використання інноваційних технологій на уроках історії для розвитку креативної особистості </a:t>
            </a:r>
            <a:r>
              <a:rPr lang="uk-UA" sz="3600" b="1" dirty="0" smtClean="0">
                <a:solidFill>
                  <a:srgbClr val="0070C0"/>
                </a:solidFill>
              </a:rPr>
              <a:t>учня»</a:t>
            </a:r>
            <a:endParaRPr lang="uk-UA" sz="3600" b="1" dirty="0">
              <a:solidFill>
                <a:srgbClr val="0070C0"/>
              </a:solidFill>
            </a:endParaRPr>
          </a:p>
          <a:p>
            <a:r>
              <a:rPr lang="ru-RU" dirty="0"/>
              <a:t> </a:t>
            </a:r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20601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58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926459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5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1" cy="917764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9951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7975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929058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22155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10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Yalovue</dc:creator>
  <cp:lastModifiedBy>Yalovue</cp:lastModifiedBy>
  <cp:revision>5</cp:revision>
  <dcterms:created xsi:type="dcterms:W3CDTF">2011-09-03T13:45:07Z</dcterms:created>
  <dcterms:modified xsi:type="dcterms:W3CDTF">2011-09-05T10:37:41Z</dcterms:modified>
</cp:coreProperties>
</file>